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57" r:id="rId4"/>
    <p:sldId id="258" r:id="rId5"/>
    <p:sldId id="262" r:id="rId6"/>
    <p:sldId id="259" r:id="rId7"/>
    <p:sldId id="260" r:id="rId8"/>
    <p:sldId id="263" r:id="rId9"/>
    <p:sldId id="266" r:id="rId10"/>
    <p:sldId id="272" r:id="rId11"/>
    <p:sldId id="268" r:id="rId12"/>
    <p:sldId id="274" r:id="rId13"/>
    <p:sldId id="269" r:id="rId14"/>
    <p:sldId id="273" r:id="rId15"/>
    <p:sldId id="264" r:id="rId16"/>
    <p:sldId id="275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9" autoAdjust="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EC78C-93AB-4055-AAAE-739BDAA3461C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7D166-A177-47F4-BF08-849A8CA5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16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990656" cy="352839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МКОУ «Погорельская средняя общеобразовательная школа</a:t>
            </a:r>
            <a:b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Шадринского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района Курганской области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b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</a:t>
            </a: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</a:t>
            </a: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геометрии</a:t>
            </a:r>
            <a:b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Геометрические игрушки.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Флексагоны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и Флексоры.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157192"/>
            <a:ext cx="7448872" cy="1415008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Подготовила:</a:t>
            </a:r>
          </a:p>
          <a:p>
            <a:pPr algn="r"/>
            <a:r>
              <a:rPr lang="ru-RU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Ученица 8 класса</a:t>
            </a:r>
          </a:p>
          <a:p>
            <a:pPr algn="r"/>
            <a:r>
              <a:rPr lang="ru-RU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Черемных Марина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7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Пример флексора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56792"/>
            <a:ext cx="5140339" cy="48122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72" y="2348880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Изготовление </a:t>
            </a:r>
            <a:r>
              <a:rPr lang="ru-RU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флексагона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73882"/>
            <a:ext cx="2857500" cy="47625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6192688" cy="5234068"/>
          </a:xfrm>
        </p:spPr>
      </p:pic>
    </p:spTree>
    <p:extLst>
      <p:ext uri="{BB962C8B-B14F-4D97-AF65-F5344CB8AC3E}">
        <p14:creationId xmlns:p14="http://schemas.microsoft.com/office/powerpoint/2010/main" val="20544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Вот такой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флексагон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получился у меня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7951"/>
            <a:ext cx="1872208" cy="23108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46115"/>
            <a:ext cx="1800200" cy="2234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67" y="1946115"/>
            <a:ext cx="1759769" cy="2215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60" y="4432005"/>
            <a:ext cx="1955476" cy="2178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32005"/>
            <a:ext cx="1841305" cy="2178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067" y="5085264"/>
            <a:ext cx="1499537" cy="155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Изготовление флексора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5" y="1642233"/>
            <a:ext cx="3456384" cy="1152128"/>
          </a:xfrm>
        </p:spPr>
      </p:pic>
      <p:sp>
        <p:nvSpPr>
          <p:cNvPr id="9" name="Плюс 8"/>
          <p:cNvSpPr/>
          <p:nvPr/>
        </p:nvSpPr>
        <p:spPr>
          <a:xfrm>
            <a:off x="4283967" y="1871690"/>
            <a:ext cx="720080" cy="7200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530" y="1670196"/>
            <a:ext cx="3369205" cy="1123068"/>
          </a:xfrm>
          <a:prstGeom prst="rect">
            <a:avLst/>
          </a:prstGeom>
        </p:spPr>
      </p:pic>
      <p:sp>
        <p:nvSpPr>
          <p:cNvPr id="11" name="Плюс 10"/>
          <p:cNvSpPr/>
          <p:nvPr/>
        </p:nvSpPr>
        <p:spPr>
          <a:xfrm>
            <a:off x="1329418" y="3326936"/>
            <a:ext cx="684076" cy="7200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89" y="3110714"/>
            <a:ext cx="34559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Равно 11"/>
          <p:cNvSpPr/>
          <p:nvPr/>
        </p:nvSpPr>
        <p:spPr>
          <a:xfrm>
            <a:off x="7089729" y="3398844"/>
            <a:ext cx="892514" cy="57626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32" y="4528813"/>
            <a:ext cx="3706100" cy="2084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65918"/>
            <a:ext cx="1563952" cy="15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Флексагоны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флексоры в жизни человека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36061"/>
            <a:ext cx="2808312" cy="264544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4130321"/>
            <a:ext cx="3744417" cy="24463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86903"/>
            <a:ext cx="2003436" cy="25981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86" y="1479858"/>
            <a:ext cx="2889349" cy="23042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75639"/>
            <a:ext cx="3885765" cy="26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Общие черты </a:t>
            </a:r>
            <a:r>
              <a:rPr lang="ru-RU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флексагонов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флексоров.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424936" cy="5256584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Во-первых, и </a:t>
            </a:r>
            <a:r>
              <a:rPr lang="ru-RU" sz="2800" i="1" dirty="0" err="1" smtClean="0"/>
              <a:t>флексагоны</a:t>
            </a:r>
            <a:r>
              <a:rPr lang="ru-RU" sz="2800" i="1" dirty="0" smtClean="0"/>
              <a:t> </a:t>
            </a:r>
            <a:r>
              <a:rPr lang="ru-RU" sz="2800" i="1" dirty="0"/>
              <a:t>и </a:t>
            </a:r>
            <a:r>
              <a:rPr lang="ru-RU" sz="2800" i="1" dirty="0" smtClean="0"/>
              <a:t>флексоры </a:t>
            </a:r>
            <a:r>
              <a:rPr lang="ru-RU" sz="2800" i="1" dirty="0"/>
              <a:t>являются занимательными головоломками одного из разделов </a:t>
            </a:r>
            <a:r>
              <a:rPr lang="ru-RU" sz="2800" i="1" dirty="0" smtClean="0"/>
              <a:t>математики. </a:t>
            </a:r>
            <a:endParaRPr lang="ru-RU" sz="2800" i="1" dirty="0"/>
          </a:p>
          <a:p>
            <a:r>
              <a:rPr lang="ru-RU" sz="2800" i="1" dirty="0"/>
              <a:t>Во-вторых</a:t>
            </a:r>
            <a:r>
              <a:rPr lang="ru-RU" sz="2800" i="1" dirty="0" smtClean="0"/>
              <a:t>, при </a:t>
            </a:r>
            <a:r>
              <a:rPr lang="ru-RU" sz="2800" i="1" dirty="0"/>
              <a:t>перегибании </a:t>
            </a:r>
            <a:r>
              <a:rPr lang="ru-RU" sz="2800" i="1" dirty="0" err="1"/>
              <a:t>флексагонов</a:t>
            </a:r>
            <a:r>
              <a:rPr lang="ru-RU" sz="2800" i="1" dirty="0"/>
              <a:t> и флексоров их наружные поверхности прячутся </a:t>
            </a:r>
            <a:r>
              <a:rPr lang="ru-RU" sz="2800" i="1" dirty="0" smtClean="0"/>
              <a:t>вовнутрь</a:t>
            </a:r>
            <a:r>
              <a:rPr lang="ru-RU" sz="2800" i="1" dirty="0"/>
              <a:t>, а ранее скрытые поверхности неожиданно выходят наружу</a:t>
            </a:r>
            <a:r>
              <a:rPr lang="ru-RU" sz="2800" i="1" dirty="0" smtClean="0"/>
              <a:t>.</a:t>
            </a:r>
            <a:endParaRPr lang="ru-RU" sz="2800" i="1" dirty="0"/>
          </a:p>
          <a:p>
            <a:r>
              <a:rPr lang="ru-RU" sz="2800" i="1" dirty="0"/>
              <a:t>В-третьих, изготовить </a:t>
            </a:r>
            <a:r>
              <a:rPr lang="ru-RU" sz="2800" i="1" dirty="0" err="1"/>
              <a:t>флексагон</a:t>
            </a:r>
            <a:r>
              <a:rPr lang="ru-RU" sz="2800" i="1" dirty="0"/>
              <a:t> </a:t>
            </a:r>
            <a:endParaRPr lang="ru-RU" sz="2800" i="1" dirty="0" smtClean="0"/>
          </a:p>
          <a:p>
            <a:pPr marL="0" indent="0">
              <a:buNone/>
            </a:pPr>
            <a:r>
              <a:rPr lang="ru-RU" sz="2800" i="1" dirty="0"/>
              <a:t> </a:t>
            </a:r>
            <a:r>
              <a:rPr lang="ru-RU" sz="2800" i="1" dirty="0" smtClean="0"/>
              <a:t>   и </a:t>
            </a:r>
            <a:r>
              <a:rPr lang="ru-RU" sz="2800" i="1" dirty="0"/>
              <a:t>флексор можно из любого </a:t>
            </a:r>
            <a:endParaRPr lang="ru-RU" sz="2800" i="1" dirty="0" smtClean="0"/>
          </a:p>
          <a:p>
            <a:pPr marL="0" indent="0">
              <a:buNone/>
            </a:pPr>
            <a:r>
              <a:rPr lang="ru-RU" sz="2800" i="1" dirty="0"/>
              <a:t> </a:t>
            </a:r>
            <a:r>
              <a:rPr lang="ru-RU" sz="2800" i="1" dirty="0" smtClean="0"/>
              <a:t>   числа поверхностей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188093"/>
            <a:ext cx="2481267" cy="248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Заключение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74" y="2060848"/>
            <a:ext cx="3331580" cy="2365422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88860"/>
            <a:ext cx="4535487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50" y="4789310"/>
            <a:ext cx="2028056" cy="20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4536504" cy="56706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94" y="3795678"/>
            <a:ext cx="2147761" cy="25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0913"/>
            <a:ext cx="7211144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424936" cy="6336704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indent="0">
              <a:buNone/>
            </a:pP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</a:t>
            </a:r>
            <a:r>
              <a:rPr lang="ru-RU" b="1" i="1" dirty="0" smtClean="0"/>
              <a:t> </a:t>
            </a:r>
            <a:r>
              <a:rPr lang="ru-RU" sz="2800" i="1" dirty="0" smtClean="0"/>
              <a:t>– доказать</a:t>
            </a:r>
            <a:r>
              <a:rPr lang="ru-RU" sz="2800" i="1" dirty="0"/>
              <a:t>, что </a:t>
            </a:r>
            <a:r>
              <a:rPr lang="ru-RU" sz="2800" i="1" dirty="0" smtClean="0"/>
              <a:t> математические знания    играют огромную роль в создании объёмных геометрических игрушек.</a:t>
            </a:r>
          </a:p>
          <a:p>
            <a:pPr marL="0" indent="0">
              <a:buNone/>
            </a:pP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Задачи </a:t>
            </a:r>
            <a:r>
              <a:rPr lang="ru-R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проекта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ru-RU" sz="2800" i="1" dirty="0" smtClean="0"/>
              <a:t>Выяснить что такое </a:t>
            </a:r>
            <a:r>
              <a:rPr lang="ru-RU" sz="2800" i="1" dirty="0" err="1" smtClean="0"/>
              <a:t>флаксагон</a:t>
            </a:r>
            <a:r>
              <a:rPr lang="ru-RU" sz="2800" i="1" dirty="0" smtClean="0"/>
              <a:t> и что такое флексор;</a:t>
            </a:r>
          </a:p>
          <a:p>
            <a:r>
              <a:rPr lang="ru-RU" sz="2800" i="1" dirty="0"/>
              <a:t>Узнать историю возникновения </a:t>
            </a:r>
            <a:r>
              <a:rPr lang="ru-RU" sz="2800" i="1" dirty="0" err="1" smtClean="0"/>
              <a:t>флексагонов</a:t>
            </a:r>
            <a:r>
              <a:rPr lang="ru-RU" sz="2800" i="1" dirty="0" smtClean="0"/>
              <a:t> и флексоров;</a:t>
            </a:r>
          </a:p>
          <a:p>
            <a:r>
              <a:rPr lang="ru-RU" sz="2800" i="1" dirty="0" smtClean="0"/>
              <a:t>Познакомиться с видами этих геометрических игрушек;</a:t>
            </a:r>
          </a:p>
          <a:p>
            <a:r>
              <a:rPr lang="ru-RU" sz="2800" i="1" dirty="0"/>
              <a:t>Создать модели простейших </a:t>
            </a:r>
            <a:r>
              <a:rPr lang="ru-RU" sz="2800" i="1" dirty="0" err="1" smtClean="0"/>
              <a:t>флексагонов</a:t>
            </a:r>
            <a:r>
              <a:rPr lang="ru-RU" sz="2800" i="1" dirty="0" smtClean="0"/>
              <a:t> и флексоров; </a:t>
            </a:r>
            <a:endParaRPr lang="ru-RU" sz="2800" i="1" dirty="0"/>
          </a:p>
          <a:p>
            <a:pPr marL="0" indent="0">
              <a:buNone/>
            </a:pPr>
            <a:r>
              <a:rPr lang="ru-RU" sz="2800" i="1" dirty="0" smtClean="0"/>
              <a:t> </a:t>
            </a:r>
            <a:r>
              <a:rPr lang="ru-R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Гипотеза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r>
              <a:rPr lang="ru-RU" sz="2800" i="1" dirty="0" smtClean="0"/>
              <a:t>  Математика является основой в создании </a:t>
            </a:r>
            <a:r>
              <a:rPr lang="ru-RU" sz="2800" i="1" dirty="0" err="1" smtClean="0"/>
              <a:t>флексагонов</a:t>
            </a:r>
            <a:r>
              <a:rPr lang="ru-RU" sz="2800" i="1" dirty="0" smtClean="0"/>
              <a:t> и флексоров.</a:t>
            </a:r>
            <a:endParaRPr lang="ru-RU" sz="2800" i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91" y="5445224"/>
            <a:ext cx="1141462" cy="12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6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Флексагоны</a:t>
            </a:r>
            <a:endParaRPr lang="ru-RU" sz="6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301608" cy="5256584"/>
          </a:xfrm>
        </p:spPr>
        <p:txBody>
          <a:bodyPr>
            <a:normAutofit/>
          </a:bodyPr>
          <a:lstStyle/>
          <a:p>
            <a:r>
              <a:rPr lang="ru-RU" sz="2800" i="1" dirty="0" err="1" smtClean="0"/>
              <a:t>Флексагоны</a:t>
            </a:r>
            <a:r>
              <a:rPr lang="ru-RU" sz="2800" i="1" dirty="0"/>
              <a:t> </a:t>
            </a:r>
            <a:r>
              <a:rPr lang="ru-RU" sz="2800" i="1" dirty="0" smtClean="0"/>
              <a:t>- </a:t>
            </a:r>
            <a:r>
              <a:rPr lang="ru-RU" sz="2800" i="1" dirty="0"/>
              <a:t>модели из полосок бумаги, способные складываться и </a:t>
            </a:r>
            <a:r>
              <a:rPr lang="ru-RU" sz="2800" i="1" dirty="0" smtClean="0"/>
              <a:t>сгибаться. Многие </a:t>
            </a:r>
            <a:r>
              <a:rPr lang="ru-RU" sz="2800" i="1" dirty="0" err="1"/>
              <a:t>флексагоны</a:t>
            </a:r>
            <a:r>
              <a:rPr lang="ru-RU" sz="2800" i="1" dirty="0"/>
              <a:t> имеют квадратную </a:t>
            </a:r>
            <a:r>
              <a:rPr lang="ru-RU" sz="2800" i="1" dirty="0" smtClean="0"/>
              <a:t> </a:t>
            </a:r>
            <a:r>
              <a:rPr lang="ru-RU" sz="2800" i="1" dirty="0"/>
              <a:t>или шестиугольную </a:t>
            </a:r>
            <a:r>
              <a:rPr lang="ru-RU" sz="2800" i="1" dirty="0" smtClean="0"/>
              <a:t>форму, а так же бывают прямоугольные </a:t>
            </a:r>
            <a:r>
              <a:rPr lang="ru-RU" sz="2800" i="1" dirty="0"/>
              <a:t>и кольцевые</a:t>
            </a:r>
            <a:r>
              <a:rPr lang="ru-RU" sz="2800" i="1" dirty="0" smtClean="0"/>
              <a:t>.</a:t>
            </a:r>
            <a:endParaRPr lang="ru-RU" sz="2800" i="1" dirty="0"/>
          </a:p>
          <a:p>
            <a:r>
              <a:rPr lang="ru-RU" sz="2800" i="1" dirty="0"/>
              <a:t>Для </a:t>
            </a:r>
            <a:r>
              <a:rPr lang="ru-RU" sz="2800" i="1" dirty="0" smtClean="0"/>
              <a:t>различия </a:t>
            </a:r>
            <a:r>
              <a:rPr lang="ru-RU" sz="2800" i="1" dirty="0"/>
              <a:t>плоскостей на секторы </a:t>
            </a:r>
            <a:r>
              <a:rPr lang="ru-RU" sz="2800" i="1" dirty="0" err="1"/>
              <a:t>флексагона</a:t>
            </a:r>
            <a:r>
              <a:rPr lang="ru-RU" sz="2800" i="1" dirty="0"/>
              <a:t> наносят цифры, буквы, элементы изображения или </a:t>
            </a:r>
            <a:r>
              <a:rPr lang="ru-RU" sz="2800" i="1" dirty="0" smtClean="0"/>
              <a:t>просто</a:t>
            </a:r>
          </a:p>
          <a:p>
            <a:pPr marL="0" indent="0">
              <a:buNone/>
            </a:pPr>
            <a:r>
              <a:rPr lang="ru-RU" sz="2800" i="1" dirty="0"/>
              <a:t> </a:t>
            </a:r>
            <a:r>
              <a:rPr lang="ru-RU" sz="2800" i="1" dirty="0" smtClean="0"/>
              <a:t>   </a:t>
            </a:r>
            <a:r>
              <a:rPr lang="ru-RU" sz="2800" i="1" dirty="0"/>
              <a:t>окрашивают </a:t>
            </a:r>
            <a:r>
              <a:rPr lang="ru-RU" sz="2800" i="1" dirty="0" smtClean="0"/>
              <a:t>в</a:t>
            </a:r>
          </a:p>
          <a:p>
            <a:pPr marL="0" indent="0">
              <a:buNone/>
            </a:pPr>
            <a:r>
              <a:rPr lang="ru-RU" sz="2800" i="1" dirty="0"/>
              <a:t> </a:t>
            </a:r>
            <a:r>
              <a:rPr lang="ru-RU" sz="2800" i="1" dirty="0" smtClean="0"/>
              <a:t>   </a:t>
            </a:r>
            <a:r>
              <a:rPr lang="ru-RU" sz="2800" i="1" dirty="0"/>
              <a:t>определённый </a:t>
            </a:r>
            <a:r>
              <a:rPr lang="ru-RU" sz="2800" i="1" dirty="0" smtClean="0"/>
              <a:t>цвет. </a:t>
            </a:r>
            <a:endParaRPr lang="ru-RU" sz="28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56" y="4437112"/>
            <a:ext cx="3746152" cy="194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История возникновения </a:t>
            </a:r>
            <a:r>
              <a:rPr lang="ru-RU" sz="4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флексагонов</a:t>
            </a:r>
            <a:r>
              <a:rPr lang="ru-RU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184136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Первый </a:t>
            </a:r>
            <a:r>
              <a:rPr lang="ru-RU" sz="3600" i="1" dirty="0" err="1" smtClean="0"/>
              <a:t>флексагон</a:t>
            </a:r>
            <a:r>
              <a:rPr lang="ru-RU" sz="3600" i="1" dirty="0" smtClean="0"/>
              <a:t> был открыт в 1939 году английским студентом Артуром Стоуном,  он обрезал края бумаги и из получившихся полосок стал складывать различные </a:t>
            </a:r>
          </a:p>
          <a:p>
            <a:pPr marL="0" indent="0">
              <a:buNone/>
            </a:pPr>
            <a:r>
              <a:rPr lang="ru-RU" sz="3600" i="1" dirty="0" smtClean="0"/>
              <a:t>   фигуры, одна из </a:t>
            </a:r>
          </a:p>
          <a:p>
            <a:pPr marL="0" indent="0">
              <a:buNone/>
            </a:pPr>
            <a:r>
              <a:rPr lang="ru-RU" sz="3600" i="1" dirty="0" smtClean="0"/>
              <a:t>    которых оказалась </a:t>
            </a:r>
          </a:p>
          <a:p>
            <a:pPr marL="0" indent="0">
              <a:buNone/>
            </a:pPr>
            <a:r>
              <a:rPr lang="ru-RU" sz="3600" i="1" dirty="0" smtClean="0"/>
              <a:t>    </a:t>
            </a:r>
            <a:r>
              <a:rPr lang="ru-RU" sz="3600" i="1" dirty="0" err="1" smtClean="0"/>
              <a:t>тригексафлексагоном</a:t>
            </a:r>
            <a:r>
              <a:rPr lang="ru-RU" sz="3600" i="1" dirty="0" smtClean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861048"/>
            <a:ext cx="1743780" cy="25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5832648" cy="144016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Модели </a:t>
            </a:r>
            <a:b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флексагонов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4536504" cy="453650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3525" y="2097275"/>
            <a:ext cx="6275491" cy="26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Виды </a:t>
            </a:r>
            <a:r>
              <a:rPr lang="ru-RU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флексагонов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328592"/>
          </a:xfrm>
        </p:spPr>
        <p:txBody>
          <a:bodyPr>
            <a:normAutofit/>
          </a:bodyPr>
          <a:lstStyle/>
          <a:p>
            <a:r>
              <a:rPr lang="ru-RU" i="1" dirty="0"/>
              <a:t>Поверхности </a:t>
            </a:r>
            <a:r>
              <a:rPr lang="ru-RU" i="1" dirty="0" err="1"/>
              <a:t>флексагона</a:t>
            </a:r>
            <a:r>
              <a:rPr lang="ru-RU" i="1" dirty="0"/>
              <a:t> могут состоять из равносторонних или равнобедренных </a:t>
            </a:r>
            <a:r>
              <a:rPr lang="ru-RU" i="1" dirty="0" smtClean="0"/>
              <a:t>треугольников, квадратов, пятиугольников </a:t>
            </a:r>
            <a:r>
              <a:rPr lang="ru-RU" i="1" dirty="0"/>
              <a:t>и т.д</a:t>
            </a:r>
            <a:r>
              <a:rPr lang="ru-RU" i="1" dirty="0" smtClean="0"/>
              <a:t>.</a:t>
            </a:r>
          </a:p>
          <a:p>
            <a:r>
              <a:rPr lang="ru-RU" i="1" dirty="0" err="1"/>
              <a:t>Флексагон</a:t>
            </a:r>
            <a:r>
              <a:rPr lang="ru-RU" i="1" dirty="0"/>
              <a:t> </a:t>
            </a:r>
            <a:r>
              <a:rPr lang="ru-RU" i="1" dirty="0" smtClean="0"/>
              <a:t>с заданной формой и количеством </a:t>
            </a:r>
            <a:r>
              <a:rPr lang="ru-RU" i="1" dirty="0"/>
              <a:t>плоскостей может быть изготовлен из разных развёрток. Более того, </a:t>
            </a:r>
            <a:r>
              <a:rPr lang="ru-RU" i="1" dirty="0" smtClean="0"/>
              <a:t>даже из одной </a:t>
            </a:r>
            <a:r>
              <a:rPr lang="ru-RU" i="1" dirty="0"/>
              <a:t>и </a:t>
            </a:r>
            <a:r>
              <a:rPr lang="ru-RU" i="1" dirty="0" smtClean="0"/>
              <a:t>той </a:t>
            </a:r>
            <a:r>
              <a:rPr lang="ru-RU" i="1" dirty="0"/>
              <a:t>же </a:t>
            </a:r>
            <a:r>
              <a:rPr lang="ru-RU" i="1" dirty="0" smtClean="0"/>
              <a:t>развёртки можно изготовить </a:t>
            </a:r>
            <a:r>
              <a:rPr lang="ru-RU" i="1" dirty="0"/>
              <a:t>разные варианты </a:t>
            </a:r>
            <a:r>
              <a:rPr lang="ru-RU" i="1" dirty="0" smtClean="0"/>
              <a:t>сворачивания.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106904"/>
            <a:ext cx="1695536" cy="16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6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Флексоры</a:t>
            </a:r>
            <a:endParaRPr lang="ru-RU" sz="6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69781"/>
          </a:xfrm>
        </p:spPr>
        <p:txBody>
          <a:bodyPr>
            <a:normAutofit/>
          </a:bodyPr>
          <a:lstStyle/>
          <a:p>
            <a:r>
              <a:rPr lang="ru-RU" i="1" dirty="0"/>
              <a:t>Флексор </a:t>
            </a:r>
            <a:r>
              <a:rPr lang="ru-RU" i="1" dirty="0" smtClean="0"/>
              <a:t>– это цепочка, состоящая из тетраэдров. Она обладает способностью </a:t>
            </a:r>
            <a:r>
              <a:rPr lang="ru-RU" i="1" dirty="0"/>
              <a:t>изгибаться и выворачиваться до бесконечности, все время, меняя свою форму. </a:t>
            </a:r>
          </a:p>
          <a:p>
            <a:r>
              <a:rPr lang="ru-RU" i="1" dirty="0" smtClean="0"/>
              <a:t>Флексор</a:t>
            </a:r>
            <a:r>
              <a:rPr lang="ru-RU" i="1" dirty="0"/>
              <a:t>, состоящие из </a:t>
            </a:r>
            <a:r>
              <a:rPr lang="ru-RU" i="1" dirty="0" smtClean="0"/>
              <a:t>n</a:t>
            </a:r>
          </a:p>
          <a:p>
            <a:pPr marL="0" indent="0">
              <a:buNone/>
            </a:pPr>
            <a:r>
              <a:rPr lang="ru-RU" i="1" dirty="0" smtClean="0"/>
              <a:t>    </a:t>
            </a:r>
            <a:r>
              <a:rPr lang="ru-RU" i="1" dirty="0" err="1"/>
              <a:t>тэтраэдров</a:t>
            </a:r>
            <a:r>
              <a:rPr lang="ru-RU" i="1" dirty="0"/>
              <a:t> называют </a:t>
            </a:r>
            <a:endParaRPr lang="ru-RU" i="1" dirty="0" smtClean="0"/>
          </a:p>
          <a:p>
            <a:pPr marL="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магическим </a:t>
            </a:r>
            <a:r>
              <a:rPr lang="ru-RU" i="1" dirty="0"/>
              <a:t>кольцом.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60440"/>
            <a:ext cx="2621193" cy="26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История возникновения флексоров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4"/>
            <a:ext cx="8075240" cy="5040560"/>
          </a:xfrm>
        </p:spPr>
        <p:txBody>
          <a:bodyPr>
            <a:normAutofit/>
          </a:bodyPr>
          <a:lstStyle/>
          <a:p>
            <a:r>
              <a:rPr lang="ru-RU" i="1" dirty="0" smtClean="0"/>
              <a:t>В </a:t>
            </a:r>
            <a:r>
              <a:rPr lang="ru-RU" i="1" dirty="0"/>
              <a:t>1977 году американский математик </a:t>
            </a:r>
            <a:r>
              <a:rPr lang="ru-RU" i="1" dirty="0" smtClean="0"/>
              <a:t>Роберт </a:t>
            </a:r>
            <a:r>
              <a:rPr lang="ru-RU" i="1" dirty="0" err="1"/>
              <a:t>Коннелли</a:t>
            </a:r>
            <a:r>
              <a:rPr lang="ru-RU" i="1" dirty="0"/>
              <a:t> построил изгибаемый многогранник</a:t>
            </a:r>
            <a:r>
              <a:rPr lang="ru-RU" i="1" dirty="0" smtClean="0"/>
              <a:t>. </a:t>
            </a:r>
          </a:p>
          <a:p>
            <a:pPr marL="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</a:t>
            </a:r>
            <a:r>
              <a:rPr lang="ru-RU" i="1" dirty="0" err="1" smtClean="0"/>
              <a:t>Коннелли</a:t>
            </a:r>
            <a:r>
              <a:rPr lang="ru-RU" i="1" dirty="0" smtClean="0"/>
              <a:t> назвал</a:t>
            </a:r>
          </a:p>
          <a:p>
            <a:pPr marL="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</a:t>
            </a:r>
            <a:r>
              <a:rPr lang="ru-RU" i="1" dirty="0"/>
              <a:t>его флексором. </a:t>
            </a:r>
            <a:br>
              <a:rPr lang="ru-RU" i="1" dirty="0"/>
            </a:b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996952"/>
            <a:ext cx="2971566" cy="3400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458314"/>
            <a:ext cx="3491880" cy="19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Модели флексоров</a:t>
            </a:r>
            <a:endParaRPr lang="ru-RU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28" y="3645024"/>
            <a:ext cx="4480499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4784"/>
            <a:ext cx="2046061" cy="2046061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58" y="1469819"/>
            <a:ext cx="4592530" cy="282327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9" y="4581128"/>
            <a:ext cx="3062561" cy="22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6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352</Words>
  <Application>Microsoft Office PowerPoint</Application>
  <PresentationFormat>Экран (4:3)</PresentationFormat>
  <Paragraphs>48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МКОУ «Погорельская средняя общеобразовательная школа Шадринского района Курганской области»  Проект по геометрии  Геометрические игрушки. Флексагоны и Флексоры.</vt:lpstr>
      <vt:lpstr>Презентация PowerPoint</vt:lpstr>
      <vt:lpstr>Флексагоны</vt:lpstr>
      <vt:lpstr>История возникновения флексагонов:</vt:lpstr>
      <vt:lpstr> Модели  флексагонов</vt:lpstr>
      <vt:lpstr>Виды флексагонов:</vt:lpstr>
      <vt:lpstr>Флексоры</vt:lpstr>
      <vt:lpstr>История возникновения флексоров</vt:lpstr>
      <vt:lpstr>Модели флексоров</vt:lpstr>
      <vt:lpstr>Пример флексора</vt:lpstr>
      <vt:lpstr>Изготовление флексагона</vt:lpstr>
      <vt:lpstr>Вот такой флексагон получился у меня</vt:lpstr>
      <vt:lpstr>Изготовление флексора</vt:lpstr>
      <vt:lpstr>Флексагоны и флексоры в жизни человека</vt:lpstr>
      <vt:lpstr>Общие черты флексагонов и флексоров.</vt:lpstr>
      <vt:lpstr>Заключение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км</cp:lastModifiedBy>
  <cp:revision>64</cp:revision>
  <dcterms:created xsi:type="dcterms:W3CDTF">2019-03-09T14:14:31Z</dcterms:created>
  <dcterms:modified xsi:type="dcterms:W3CDTF">2019-06-04T11:10:33Z</dcterms:modified>
</cp:coreProperties>
</file>